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presProps.xml" ContentType="application/vnd.openxmlformats-officedocument.presentationml.presProps+xml"/>
  <Override PartName="/ppt/media/image12.png" ContentType="image/png"/>
  <Override PartName="/ppt/media/image3.png" ContentType="image/png"/>
  <Override PartName="/ppt/media/image10.png" ContentType="image/png"/>
  <Override PartName="/ppt/media/image17.png" ContentType="image/png"/>
  <Override PartName="/ppt/media/image15.png" ContentType="image/png"/>
  <Override PartName="/ppt/media/image13.png" ContentType="image/png"/>
  <Override PartName="/ppt/media/image2.svg" ContentType="image/svg"/>
  <Override PartName="/ppt/media/image6.svg" ContentType="image/svg"/>
  <Override PartName="/ppt/media/image14.png" ContentType="image/png"/>
  <Override PartName="/ppt/media/image5.png" ContentType="image/png"/>
  <Override PartName="/ppt/media/image1.png" ContentType="image/png"/>
  <Override PartName="/ppt/media/image9.png" ContentType="image/png"/>
  <Override PartName="/ppt/media/image4.svg" ContentType="image/svg"/>
  <Override PartName="/ppt/media/image16.png" ContentType="image/png"/>
  <Override PartName="/ppt/media/image8.svg" ContentType="image/svg"/>
  <Override PartName="/ppt/media/image7.png" ContentType="image/png"/>
  <Override PartName="/ppt/media/image11.png" ContentType="image/png"/>
  <Override PartName="/ppt/media/image18.png" ContentType="image/png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3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ueprint Pl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060"/>
              </a:spcBef>
              <a:buNone/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235A519-CC48-4CF6-A311-E5EFDBA66B4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060"/>
              </a:spcBef>
              <a:buNone/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C184243-11E3-4555-AB83-4294F8034A1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svg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svg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10080000" cy="56700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200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200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dt" idx="1"/>
          </p:nvPr>
        </p:nvSpPr>
        <p:spPr>
          <a:xfrm>
            <a:off x="504000" y="516492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ftr" idx="2"/>
          </p:nvPr>
        </p:nvSpPr>
        <p:spPr>
          <a:xfrm>
            <a:off x="3447360" y="516492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sldNum" idx="3"/>
          </p:nvPr>
        </p:nvSpPr>
        <p:spPr>
          <a:xfrm>
            <a:off x="7227360" y="516492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buNone/>
            </a:pPr>
            <a:fld id="{3A9DF7FC-906F-4369-A25D-B4B373A83E20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10080000" cy="56700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33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63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4"/>
          </p:nvPr>
        </p:nvSpPr>
        <p:spPr>
          <a:xfrm>
            <a:off x="50400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5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6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buNone/>
            </a:pPr>
            <a:fld id="{0C7C1F0A-D762-4188-A0DE-57FE0FF60E6E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10080000" cy="56700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200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200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7"/>
          </p:nvPr>
        </p:nvSpPr>
        <p:spPr>
          <a:xfrm>
            <a:off x="504000" y="516492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8"/>
          </p:nvPr>
        </p:nvSpPr>
        <p:spPr>
          <a:xfrm>
            <a:off x="3447360" y="516492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9"/>
          </p:nvPr>
        </p:nvSpPr>
        <p:spPr>
          <a:xfrm>
            <a:off x="7227360" y="516492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buNone/>
            </a:pPr>
            <a:fld id="{48032044-3DCB-4B81-BD08-F32608C082C8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10080000" cy="56700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33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63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0"/>
          </p:nvPr>
        </p:nvSpPr>
        <p:spPr>
          <a:xfrm>
            <a:off x="50400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ftr" idx="11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sldNum" idx="12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buNone/>
            </a:pPr>
            <a:fld id="{87DA24C4-FA85-4928-8BE7-9B7E4F92A468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Phoenix Modular Telefon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1" name="" descr=""/>
          <p:cNvPicPr/>
          <p:nvPr/>
        </p:nvPicPr>
        <p:blipFill>
          <a:blip r:embed="rId1"/>
          <a:stretch/>
        </p:blipFill>
        <p:spPr>
          <a:xfrm>
            <a:off x="2108520" y="1600200"/>
            <a:ext cx="5862960" cy="320040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Társadalmi hatás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E-hulladék csökkentése: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Nem dobják ki, megjavítják.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Eszközhozzáférés növelése: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Az eszközök nem romlanak el, így az emberek a “régi” eszközeiket másnak tudják adni.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3188520" y="2789280"/>
            <a:ext cx="3702960" cy="246852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3017160" y="2633040"/>
            <a:ext cx="4046040" cy="269712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Köszönjük a figyelmet!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anchorCtr="1">
            <a:normAutofit/>
          </a:bodyPr>
          <a:p>
            <a:pPr marL="432000" indent="0" algn="ctr">
              <a:spcBef>
                <a:spcPts val="1060"/>
              </a:spcBef>
              <a:buNone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“Tervezett elavulás helyett tervezett örökkévalóság”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2108520" y="1828800"/>
            <a:ext cx="5862960" cy="320040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Mi is a Phoenix Modular?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Megjavítható, személyre szabható telefonmárka.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 lehető legjobb modularitást biztosítja, ami telefonméretben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megvalósítható.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1"/>
          <a:stretch/>
        </p:blipFill>
        <p:spPr>
          <a:xfrm>
            <a:off x="3486960" y="2711880"/>
            <a:ext cx="3106080" cy="268920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Mitől innovatív?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88520" y="118836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Modularitás: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Az alkatrészek egy csavarhúzóval cserélhetők.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Testreszabás: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Vásárláskor konfigurálható.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Szabadon választható szoftver: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Nyílt bootloader, gyárilag Android, de kérhető Ubuntu Touch, illetve más rendszerrel is.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1"/>
          <a:stretch/>
        </p:blipFill>
        <p:spPr>
          <a:xfrm>
            <a:off x="3233160" y="3083400"/>
            <a:ext cx="3613680" cy="240300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PESTEL elemzés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Political: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EU-szabályok, right to repair, USB-C.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Social: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Növekvő környezettudatosság.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Technological: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Az új Chipek ereje miatt egyre tovább maradnak relevánsak az eszközeink.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3131280" y="3059640"/>
            <a:ext cx="3817440" cy="242676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en-US" sz="33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Marketing és Célcsoportok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2440800" y="1350000"/>
            <a:ext cx="8925480" cy="188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20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Megoldás (S):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Nem telefon, tartós multimédiás eszköz.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20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Elérhetőség (A):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Webshop, konfiguráló felülettel.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20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Érték (V):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Kisebb hosszú távú kiadás.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spcBef>
                <a:spcPts val="1191"/>
              </a:spcBef>
              <a:spcAft>
                <a:spcPts val="992"/>
              </a:spcAft>
              <a:buNone/>
            </a:pPr>
            <a:r>
              <a:rPr b="1" lang="en-US" sz="20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Tanítás (E):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Tech influenszerek bemutatják.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228600" y="1311120"/>
            <a:ext cx="8646120" cy="6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Bef>
                <a:spcPts val="1060"/>
              </a:spcBef>
              <a:buNone/>
            </a:pPr>
            <a:r>
              <a:rPr b="1" lang="en-US" sz="26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SAVE Modell: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3257640" y="3078720"/>
            <a:ext cx="3596040" cy="215784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3125520" y="3078720"/>
            <a:ext cx="3828960" cy="229752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Üzleti Modell, Bevételek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Készülékek eladása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Modul Piactér (Alkatrészek külön)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Kiegészítők (Tok, töltő)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2627280" y="2743200"/>
            <a:ext cx="4825440" cy="253332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en-US" sz="33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 Csapat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CEO: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Termékmenedzsment, innováció.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CTO: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Mérnök, PCB tervező.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Ellátási Lánc felelős: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Alkatrészek beszerzése.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CIO: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Driverek fejlesztése operációs rendszerekhez.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spcBef>
                <a:spcPts val="1060"/>
              </a:spcBef>
              <a:buNone/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2754000" y="3200400"/>
            <a:ext cx="4572000" cy="228600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en-US" sz="33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Erőforrások, Partnerek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Fizikai erőforrások: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Műhely, iroda, tervezői felszerelés.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Partnerek: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Alkatrészgyárak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Operációs rendszer fejlesztők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281400" y="3099600"/>
            <a:ext cx="3579840" cy="238680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en-US" sz="33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Pénzügyek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Crowdfunding: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Ha elegen finanszírozzák, van rá piac.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Pályázatok: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Környezeti, innovációs témákban.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Befektetők: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Üzleti angyalok és kockázati tőkebefektetők.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2055960" y="2771640"/>
            <a:ext cx="5968440" cy="248616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LibreOffice/25.8.3.2$Linux_X86_64 LibreOffice_project/580$Build-2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2025-11-26T13:20:37Z</dcterms:created>
  <dc:creator/>
  <dc:description>This work is licensed under a Creative Commons Attribution-ShareAlike 3.0 Unported License.
It makes use of the works of Mateus Machado Luna.
SVG pictures were made by Rizmut.</dc:description>
  <dc:language>en-US</dc:language>
  <cp:lastModifiedBy/>
  <dcterms:modified xsi:type="dcterms:W3CDTF">2025-11-26T22:07:09Z</dcterms:modified>
  <cp:revision>5</cp:revision>
  <dc:subject/>
  <dc:title>Blueprint Plans</dc:title>
</cp:coreProperties>
</file>